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BFD06-661B-4C90-BBC1-CB0513859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FF293-F9F1-4248-BE25-D254E7534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5CBBB-5B1D-4BE9-B4CD-127D691E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27AD-C730-47C3-9301-C1B11423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DD518-6D7F-49DD-8194-D0F7C2AB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45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3601-6AB5-4513-AE39-BFB00015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8415E-B431-4651-B562-0B2A06403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9B608-9322-4E62-8F64-C15E9861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352FC-ED4B-44BD-ABC9-1BAFF55A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96FAD-3000-4AFA-A64C-06306D52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76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0D178-7EBB-4281-9B59-2A164A094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747C3-60E4-4E10-9FF8-C62FE7BF0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C6770-CAC8-430E-B400-CCAFD7EE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12E06-011C-4408-8545-91907A43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58FAC-0B8F-4B11-B656-59DB77E4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01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91D1-CA13-4788-B9F0-6CCFC40B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9AC25-A401-4E6B-8241-594E92CB8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BB6DC-3560-4CBB-90F4-2CC69B9A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780A-84AC-4552-A48A-CB936DAA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C60B6-0C7D-45ED-8814-E4738239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68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DF27-083A-44B7-903D-0E4B086B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A1DF0-A40D-4F64-BC48-FDE8CDF06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BC88-F5EA-4069-80BD-6337648D8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3B77F-3CA9-403D-8C49-CE637E5F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B3554-2660-48D7-B4A3-D5D6B87E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6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31E4-6106-48C8-86D1-092E7B91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073C4-BFC1-4D8F-98D6-3B6FE9F54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7774B-9361-4198-A572-0CEA84C3D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CE8E0-BCA0-4237-9CCF-FFD3E518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7889A-C117-458D-B4B5-06D5816A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F5D4B-B82A-4818-9FB8-AFA3904F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7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8C99-3A35-4145-9D60-E0547FEF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CC181-5D42-4AD8-87E0-F88725D18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54997-B0DA-4B7C-9D3A-184E449E7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EF6EB-F6B2-4355-950D-D215DAF01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E3069-D84F-47C6-8EE7-7B4137E07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038424-F1A3-4801-A075-2F219376F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189F3-721E-4AC6-9325-61A232E5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2E157-B7A1-4395-A1BD-45C37793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34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E205-E20C-4C3F-96FE-C1B2CA16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6CB6E-043D-40D6-8CEB-8099D889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61EDC-4E53-4D5A-B6FF-CA0016E4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85081-69C6-4274-88F4-2AEB49A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F7950-EC47-4CB5-8A67-9540BFBD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D6073-687F-4CDB-964C-DAC8DE43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45E80-2D29-479E-8D44-096B2619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1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30C1-EB22-444D-8E06-A28FD0B92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DC516-95B7-47BD-B1FE-D3A9845F8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8EA1F-C131-4935-A6FD-6C7BA89C8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5C071-FEFD-48A4-8983-739D7D6F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EFEA0-A143-48EA-A4A8-83C30EAE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D8F6B-34F1-45EF-BE37-478B3F67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7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2A958-C712-4BBC-9007-A6B462E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5ADA6-C07C-4EBF-9C48-8524D606F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D7AB7-D355-4B1F-9FEF-E3D6E1639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5E48F-6B0D-47E4-8866-4F3DDEB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2361E-796C-4AB3-8081-5274C24D5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A75F5-94F4-4818-B44A-9B81A68B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7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D2C37-68FF-4A18-9F1B-352BF520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EC7A3-A4DB-498F-85B1-8782E032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5B233-D3A4-4F40-85A4-2916390D8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C6192-E90C-47EB-8E78-C0CA6D720DC5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4E19-1328-4FB7-912A-9241FA9A9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39B44-B09A-41A2-B856-2C171A95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91487-4765-4884-9EE8-210F5E36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92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4804-CF51-4B4C-8796-3ED3CF776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8783"/>
            <a:ext cx="9144000" cy="1190833"/>
          </a:xfrm>
        </p:spPr>
        <p:txBody>
          <a:bodyPr>
            <a:normAutofit/>
          </a:bodyPr>
          <a:lstStyle/>
          <a:p>
            <a:r>
              <a:rPr lang="en-GB" sz="7200" dirty="0">
                <a:latin typeface="Sassoon Penpals Joined" panose="02000400000000000000" pitchFamily="50" charset="0"/>
              </a:rPr>
              <a:t>Junior Ten Tors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2A554-4081-46D7-9C53-A4EBC69EB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095" y="3580504"/>
            <a:ext cx="9501809" cy="1655762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Sassoon Penpals Joined" panose="02000400000000000000" pitchFamily="50" charset="0"/>
              </a:rPr>
              <a:t>Erin, Serenity, Ellis, Logan, Tavy, Georgia, Eden, Ava, Lucas</a:t>
            </a:r>
          </a:p>
        </p:txBody>
      </p:sp>
    </p:spTree>
    <p:extLst>
      <p:ext uri="{BB962C8B-B14F-4D97-AF65-F5344CB8AC3E}">
        <p14:creationId xmlns:p14="http://schemas.microsoft.com/office/powerpoint/2010/main" val="351890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EFB1-C495-4FBB-A766-6039CB4E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512C8B-D905-4AF7-AE86-653AE69D1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1" y="365125"/>
            <a:ext cx="10811996" cy="6081748"/>
          </a:xfrm>
        </p:spPr>
      </p:pic>
    </p:spTree>
    <p:extLst>
      <p:ext uri="{BB962C8B-B14F-4D97-AF65-F5344CB8AC3E}">
        <p14:creationId xmlns:p14="http://schemas.microsoft.com/office/powerpoint/2010/main" val="395980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D262-6D71-4233-A731-8D58067A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039B59-23C8-4CDB-9416-06F82C8E7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2" y="365124"/>
            <a:ext cx="10891507" cy="6126473"/>
          </a:xfrm>
        </p:spPr>
      </p:pic>
    </p:spTree>
    <p:extLst>
      <p:ext uri="{BB962C8B-B14F-4D97-AF65-F5344CB8AC3E}">
        <p14:creationId xmlns:p14="http://schemas.microsoft.com/office/powerpoint/2010/main" val="376246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87D7-29A5-4343-8EE3-D9C9B513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D5F944-2285-45F5-AD40-09A1AE4F5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8" y="365125"/>
            <a:ext cx="10997526" cy="6186108"/>
          </a:xfrm>
        </p:spPr>
      </p:pic>
    </p:spTree>
    <p:extLst>
      <p:ext uri="{BB962C8B-B14F-4D97-AF65-F5344CB8AC3E}">
        <p14:creationId xmlns:p14="http://schemas.microsoft.com/office/powerpoint/2010/main" val="346134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DC4E-E134-4E86-BA42-3B18C359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630275-B575-491D-B4CC-832CFA065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0797"/>
            <a:ext cx="10518053" cy="5916405"/>
          </a:xfrm>
        </p:spPr>
      </p:pic>
    </p:spTree>
    <p:extLst>
      <p:ext uri="{BB962C8B-B14F-4D97-AF65-F5344CB8AC3E}">
        <p14:creationId xmlns:p14="http://schemas.microsoft.com/office/powerpoint/2010/main" val="149285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4F1F-6F5D-4435-B144-1F279B9D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DBF50-5BB5-48E1-BA48-07BC488EA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0" y="365125"/>
            <a:ext cx="10659410" cy="5995918"/>
          </a:xfrm>
        </p:spPr>
      </p:pic>
    </p:spTree>
    <p:extLst>
      <p:ext uri="{BB962C8B-B14F-4D97-AF65-F5344CB8AC3E}">
        <p14:creationId xmlns:p14="http://schemas.microsoft.com/office/powerpoint/2010/main" val="427468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024F-8566-4459-9ABD-1BA42B7C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0BD270-9CAE-492F-9B7C-35017694B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4" y="293274"/>
            <a:ext cx="11039246" cy="6209576"/>
          </a:xfrm>
        </p:spPr>
      </p:pic>
    </p:spTree>
    <p:extLst>
      <p:ext uri="{BB962C8B-B14F-4D97-AF65-F5344CB8AC3E}">
        <p14:creationId xmlns:p14="http://schemas.microsoft.com/office/powerpoint/2010/main" val="178929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6F87-4E88-4F8D-8271-93189E9D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FE8A8-E81F-46DE-AC11-353E5EFA3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4" y="317758"/>
            <a:ext cx="11062191" cy="6222483"/>
          </a:xfrm>
        </p:spPr>
      </p:pic>
    </p:spTree>
    <p:extLst>
      <p:ext uri="{BB962C8B-B14F-4D97-AF65-F5344CB8AC3E}">
        <p14:creationId xmlns:p14="http://schemas.microsoft.com/office/powerpoint/2010/main" val="214040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1DAC-1AB4-49AF-AE19-1D2E1F3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562A466-AFEB-4D7D-B8E3-AA3E9F2AF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8885" y="1481227"/>
            <a:ext cx="6785116" cy="3816627"/>
          </a:xfrm>
        </p:spPr>
      </p:pic>
    </p:spTree>
    <p:extLst>
      <p:ext uri="{BB962C8B-B14F-4D97-AF65-F5344CB8AC3E}">
        <p14:creationId xmlns:p14="http://schemas.microsoft.com/office/powerpoint/2010/main" val="352933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59D8F-618E-4B8C-BC97-4D2CE908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845AAB-32A4-4514-BD25-7D6D4A78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84334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5B6C-EA7B-4118-9F51-197C1623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9796C-0741-4CD6-BE71-B18D120E4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6"/>
          <a:stretch/>
        </p:blipFill>
        <p:spPr>
          <a:xfrm>
            <a:off x="1140576" y="282000"/>
            <a:ext cx="9910848" cy="6294000"/>
          </a:xfrm>
        </p:spPr>
      </p:pic>
    </p:spTree>
    <p:extLst>
      <p:ext uri="{BB962C8B-B14F-4D97-AF65-F5344CB8AC3E}">
        <p14:creationId xmlns:p14="http://schemas.microsoft.com/office/powerpoint/2010/main" val="255060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7F0C-8F86-4AA4-9A65-3EE31B08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BBA1A8-252B-4DFE-8201-99800788C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2" y="500407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178233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2C88-B304-4FA9-B408-E225C4AC2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809B65-7E6E-4F04-BAF8-1836BC696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0" y="365124"/>
            <a:ext cx="10891508" cy="6126473"/>
          </a:xfrm>
        </p:spPr>
      </p:pic>
    </p:spTree>
    <p:extLst>
      <p:ext uri="{BB962C8B-B14F-4D97-AF65-F5344CB8AC3E}">
        <p14:creationId xmlns:p14="http://schemas.microsoft.com/office/powerpoint/2010/main" val="813590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Sassoon Penpals Joined</vt:lpstr>
      <vt:lpstr>Office Theme</vt:lpstr>
      <vt:lpstr>Junior Ten Tors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Junior Ten Tors 2019</dc:title>
  <dc:creator>Tamsin Bailey</dc:creator>
  <cp:lastModifiedBy>Louise Colley</cp:lastModifiedBy>
  <cp:revision>2</cp:revision>
  <dcterms:created xsi:type="dcterms:W3CDTF">2019-07-03T08:07:46Z</dcterms:created>
  <dcterms:modified xsi:type="dcterms:W3CDTF">2019-07-03T08:54:12Z</dcterms:modified>
</cp:coreProperties>
</file>