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6FAA247-30BF-4EB8-9FFE-2D475C52AA9A}" type="datetimeFigureOut">
              <a:rPr lang="en-GB" smtClean="0"/>
              <a:t>20/06/2019</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D45F3EBB-4A54-4B6A-BC8F-A63F3BF26D90}"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FAA247-30BF-4EB8-9FFE-2D475C52AA9A}" type="datetimeFigureOut">
              <a:rPr lang="en-GB" smtClean="0"/>
              <a:t>20/06/2019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F3EBB-4A54-4B6A-BC8F-A63F3BF26D9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FAA247-30BF-4EB8-9FFE-2D475C52AA9A}" type="datetimeFigureOut">
              <a:rPr lang="en-GB" smtClean="0"/>
              <a:t>20/06/2019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F3EBB-4A54-4B6A-BC8F-A63F3BF26D9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FAA247-30BF-4EB8-9FFE-2D475C52AA9A}" type="datetimeFigureOut">
              <a:rPr lang="en-GB" smtClean="0"/>
              <a:t>20/06/2019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F3EBB-4A54-4B6A-BC8F-A63F3BF26D9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6FAA247-30BF-4EB8-9FFE-2D475C52AA9A}" type="datetimeFigureOut">
              <a:rPr lang="en-GB" smtClean="0"/>
              <a:t>20/06/2019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D45F3EBB-4A54-4B6A-BC8F-A63F3BF26D90}"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6FAA247-30BF-4EB8-9FFE-2D475C52AA9A}" type="datetimeFigureOut">
              <a:rPr lang="en-GB" smtClean="0"/>
              <a:t>20/06/2019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F3EBB-4A54-4B6A-BC8F-A63F3BF26D9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6FAA247-30BF-4EB8-9FFE-2D475C52AA9A}" type="datetimeFigureOut">
              <a:rPr lang="en-GB" smtClean="0"/>
              <a:t>20/06/2019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5F3EBB-4A54-4B6A-BC8F-A63F3BF26D9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6FAA247-30BF-4EB8-9FFE-2D475C52AA9A}" type="datetimeFigureOut">
              <a:rPr lang="en-GB" smtClean="0"/>
              <a:t>20/06/2019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5F3EBB-4A54-4B6A-BC8F-A63F3BF26D9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AA247-30BF-4EB8-9FFE-2D475C52AA9A}" type="datetimeFigureOut">
              <a:rPr lang="en-GB" smtClean="0"/>
              <a:t>20/06/2019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5F3EBB-4A54-4B6A-BC8F-A63F3BF26D9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6FAA247-30BF-4EB8-9FFE-2D475C52AA9A}" type="datetimeFigureOut">
              <a:rPr lang="en-GB" smtClean="0"/>
              <a:t>20/06/2019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F3EBB-4A54-4B6A-BC8F-A63F3BF26D9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6FAA247-30BF-4EB8-9FFE-2D475C52AA9A}" type="datetimeFigureOut">
              <a:rPr lang="en-GB" smtClean="0"/>
              <a:t>20/06/2019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F3EBB-4A54-4B6A-BC8F-A63F3BF26D9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6FAA247-30BF-4EB8-9FFE-2D475C52AA9A}" type="datetimeFigureOut">
              <a:rPr lang="en-GB" smtClean="0"/>
              <a:t>20/06/2019</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45F3EBB-4A54-4B6A-BC8F-A63F3BF26D90}"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uk/url?sa=i&amp;rct=j&amp;q=&amp;esrc=s&amp;source=images&amp;cd=&amp;cad=rja&amp;uact=8&amp;ved=&amp;url=https%3A%2F%2Fwww.visitplymouth.co.uk%2Fthings-to-do%2Fdartmoor-zoological-park-p1362693&amp;psig=AOvVaw0i95qbYyQK5DmbxA1x4UJ9&amp;ust=156093266788918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Dartmoor Zoo</a:t>
            </a:r>
          </a:p>
        </p:txBody>
      </p:sp>
      <p:sp>
        <p:nvSpPr>
          <p:cNvPr id="3" name="Subtitle 2"/>
          <p:cNvSpPr>
            <a:spLocks noGrp="1"/>
          </p:cNvSpPr>
          <p:nvPr>
            <p:ph type="subTitle" idx="1"/>
          </p:nvPr>
        </p:nvSpPr>
        <p:spPr/>
        <p:txBody>
          <a:bodyPr/>
          <a:lstStyle/>
          <a:p>
            <a:r>
              <a:rPr lang="en-GB" dirty="0"/>
              <a:t>By Adam and Tommy</a:t>
            </a:r>
          </a:p>
        </p:txBody>
      </p:sp>
      <p:pic>
        <p:nvPicPr>
          <p:cNvPr id="1026" name="Picture 2" descr="Image result for dartmoor zo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80528" y="-13175"/>
            <a:ext cx="180528" cy="10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169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Reptiles/bugs</a:t>
            </a:r>
          </a:p>
        </p:txBody>
      </p:sp>
      <p:sp>
        <p:nvSpPr>
          <p:cNvPr id="3" name="Content Placeholder 2"/>
          <p:cNvSpPr>
            <a:spLocks noGrp="1"/>
          </p:cNvSpPr>
          <p:nvPr>
            <p:ph idx="1"/>
          </p:nvPr>
        </p:nvSpPr>
        <p:spPr/>
        <p:txBody>
          <a:bodyPr/>
          <a:lstStyle/>
          <a:p>
            <a:r>
              <a:rPr lang="en-GB" dirty="0"/>
              <a:t>In our group we went to the reptile house it was also the bug house as well. The picture is of a praying mantis in our hands it  felt ticklish as they are quite calm (the pic is on the left)</a:t>
            </a:r>
          </a:p>
          <a:p>
            <a:endParaRPr lang="en-GB" dirty="0"/>
          </a:p>
        </p:txBody>
      </p:sp>
      <p:pic>
        <p:nvPicPr>
          <p:cNvPr id="10242" name="Picture 2" descr="P:\Year 6\Dartmoor Zoo\IMG_0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9924" y="4521724"/>
            <a:ext cx="2376264" cy="226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955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Happened</a:t>
            </a:r>
          </a:p>
        </p:txBody>
      </p:sp>
      <p:sp>
        <p:nvSpPr>
          <p:cNvPr id="3" name="Content Placeholder 2"/>
          <p:cNvSpPr>
            <a:spLocks noGrp="1"/>
          </p:cNvSpPr>
          <p:nvPr>
            <p:ph idx="1"/>
          </p:nvPr>
        </p:nvSpPr>
        <p:spPr/>
        <p:txBody>
          <a:bodyPr/>
          <a:lstStyle/>
          <a:p>
            <a:r>
              <a:rPr lang="en-GB" dirty="0"/>
              <a:t>On Tuesday 11</a:t>
            </a:r>
            <a:r>
              <a:rPr lang="en-GB" baseline="30000" dirty="0"/>
              <a:t>th</a:t>
            </a:r>
            <a:r>
              <a:rPr lang="en-GB" dirty="0"/>
              <a:t> June 2019 year 6 went to Dartmoor zoo. We arrived by a coach </a:t>
            </a:r>
          </a:p>
        </p:txBody>
      </p:sp>
      <p:pic>
        <p:nvPicPr>
          <p:cNvPr id="2050" name="Picture 2" descr="P:\Year 6\Dartmoor Zoo\IMG_09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6588224" y="2685305"/>
            <a:ext cx="2555776" cy="417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557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Tigers</a:t>
            </a:r>
          </a:p>
        </p:txBody>
      </p:sp>
      <p:sp>
        <p:nvSpPr>
          <p:cNvPr id="3" name="Content Placeholder 2"/>
          <p:cNvSpPr>
            <a:spLocks noGrp="1"/>
          </p:cNvSpPr>
          <p:nvPr>
            <p:ph idx="1"/>
          </p:nvPr>
        </p:nvSpPr>
        <p:spPr/>
        <p:txBody>
          <a:bodyPr/>
          <a:lstStyle/>
          <a:p>
            <a:r>
              <a:rPr lang="en-GB" dirty="0"/>
              <a:t>We saw the feisty Tigers and one of them was on a huge rock this is because he was the almost the alpha male he was responsible for making sure everything was safe </a:t>
            </a:r>
          </a:p>
        </p:txBody>
      </p:sp>
      <p:pic>
        <p:nvPicPr>
          <p:cNvPr id="3074" name="Picture 2" descr="P:\Year 6\Dartmoor Zoo\IMG_05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2054" y="3649178"/>
            <a:ext cx="4296111" cy="320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086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Meerkats</a:t>
            </a:r>
            <a:r>
              <a:rPr lang="en-GB" dirty="0"/>
              <a:t> </a:t>
            </a:r>
          </a:p>
        </p:txBody>
      </p:sp>
      <p:sp>
        <p:nvSpPr>
          <p:cNvPr id="3" name="Content Placeholder 2"/>
          <p:cNvSpPr>
            <a:spLocks noGrp="1"/>
          </p:cNvSpPr>
          <p:nvPr>
            <p:ph idx="1"/>
          </p:nvPr>
        </p:nvSpPr>
        <p:spPr/>
        <p:txBody>
          <a:bodyPr/>
          <a:lstStyle/>
          <a:p>
            <a:r>
              <a:rPr lang="en-GB" dirty="0"/>
              <a:t>The </a:t>
            </a:r>
            <a:r>
              <a:rPr lang="en-GB" dirty="0" err="1"/>
              <a:t>Meerkats</a:t>
            </a:r>
            <a:r>
              <a:rPr lang="en-GB" dirty="0"/>
              <a:t> was the first show we saw.</a:t>
            </a:r>
          </a:p>
          <a:p>
            <a:r>
              <a:rPr lang="en-GB" dirty="0"/>
              <a:t>They looked really cute and fluffy.</a:t>
            </a:r>
          </a:p>
          <a:p>
            <a:r>
              <a:rPr lang="en-GB" dirty="0"/>
              <a:t>The mother </a:t>
            </a:r>
            <a:r>
              <a:rPr lang="en-GB" dirty="0" err="1"/>
              <a:t>Meerkat</a:t>
            </a:r>
            <a:r>
              <a:rPr lang="en-GB" dirty="0"/>
              <a:t> was always on guard protecting her two children</a:t>
            </a:r>
          </a:p>
        </p:txBody>
      </p:sp>
      <p:pic>
        <p:nvPicPr>
          <p:cNvPr id="4098" name="Picture 2" descr="P:\Year 6\Dartmoor Zoo\IMG_04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98365"/>
            <a:ext cx="4211960" cy="314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372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LIONS AND LIONNESSESS</a:t>
            </a:r>
          </a:p>
        </p:txBody>
      </p:sp>
      <p:sp>
        <p:nvSpPr>
          <p:cNvPr id="3" name="Content Placeholder 2"/>
          <p:cNvSpPr>
            <a:spLocks noGrp="1"/>
          </p:cNvSpPr>
          <p:nvPr>
            <p:ph idx="1"/>
          </p:nvPr>
        </p:nvSpPr>
        <p:spPr/>
        <p:txBody>
          <a:bodyPr/>
          <a:lstStyle/>
          <a:p>
            <a:r>
              <a:rPr lang="en-GB" dirty="0"/>
              <a:t>As well as Tigers we also saw the Lions and Lionesses they were in separate cages we </a:t>
            </a:r>
            <a:r>
              <a:rPr lang="en-GB" dirty="0" err="1"/>
              <a:t>arn’t</a:t>
            </a:r>
            <a:r>
              <a:rPr lang="en-GB" dirty="0"/>
              <a:t> sure why. What we can say is that the Lion was sleeping. The </a:t>
            </a:r>
            <a:r>
              <a:rPr lang="en-GB" dirty="0" err="1"/>
              <a:t>Lionessess</a:t>
            </a:r>
            <a:r>
              <a:rPr lang="en-GB" dirty="0"/>
              <a:t> however  they was wide awake and also they were massive.</a:t>
            </a:r>
          </a:p>
        </p:txBody>
      </p:sp>
      <p:pic>
        <p:nvPicPr>
          <p:cNvPr id="5122" name="Picture 2" descr="P:\Year 6\Dartmoor Zoo\IMG_05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7" y="3719772"/>
            <a:ext cx="2952401" cy="29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17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otters</a:t>
            </a:r>
          </a:p>
        </p:txBody>
      </p:sp>
      <p:sp>
        <p:nvSpPr>
          <p:cNvPr id="3" name="Content Placeholder 2"/>
          <p:cNvSpPr>
            <a:spLocks noGrp="1"/>
          </p:cNvSpPr>
          <p:nvPr>
            <p:ph idx="1"/>
          </p:nvPr>
        </p:nvSpPr>
        <p:spPr>
          <a:xfrm>
            <a:off x="539552" y="1628800"/>
            <a:ext cx="8229600" cy="4709160"/>
          </a:xfrm>
        </p:spPr>
        <p:txBody>
          <a:bodyPr/>
          <a:lstStyle/>
          <a:p>
            <a:r>
              <a:rPr lang="en-GB" dirty="0"/>
              <a:t>The Otters were by far were the most in the </a:t>
            </a:r>
            <a:r>
              <a:rPr lang="en-GB" dirty="0" err="1"/>
              <a:t>intresting</a:t>
            </a:r>
            <a:r>
              <a:rPr lang="en-GB" dirty="0"/>
              <a:t> animals in  the zoo they were so cute and tiny! They loved to chase each other around but they’re teeth were sharp they may look cute but they were actually deadly. They are amphibious creatures but cant stay in the water for long.</a:t>
            </a:r>
          </a:p>
        </p:txBody>
      </p:sp>
      <p:pic>
        <p:nvPicPr>
          <p:cNvPr id="6146" name="Picture 2" descr="P:\Year 6\Dartmoor Zoo\IMG_05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1261" y="4509120"/>
            <a:ext cx="3192739"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329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Bear</a:t>
            </a:r>
          </a:p>
        </p:txBody>
      </p:sp>
      <p:sp>
        <p:nvSpPr>
          <p:cNvPr id="3" name="Content Placeholder 2"/>
          <p:cNvSpPr>
            <a:spLocks noGrp="1"/>
          </p:cNvSpPr>
          <p:nvPr>
            <p:ph idx="1"/>
          </p:nvPr>
        </p:nvSpPr>
        <p:spPr/>
        <p:txBody>
          <a:bodyPr/>
          <a:lstStyle/>
          <a:p>
            <a:r>
              <a:rPr lang="en-GB" dirty="0"/>
              <a:t>Haley the European brown Bear was another of the attractions  at the zoo she loved to stand near the gate this is due to the fact that she really liked attention.   </a:t>
            </a:r>
          </a:p>
        </p:txBody>
      </p:sp>
      <p:pic>
        <p:nvPicPr>
          <p:cNvPr id="7170" name="Picture 2" descr="P:\Year 6\Dartmoor Zoo\IMG_05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8588" y="3362056"/>
            <a:ext cx="4680520" cy="349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7085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Wolves</a:t>
            </a:r>
            <a:br>
              <a:rPr lang="en-GB" dirty="0"/>
            </a:br>
            <a:endParaRPr lang="en-GB" dirty="0"/>
          </a:p>
        </p:txBody>
      </p:sp>
      <p:sp>
        <p:nvSpPr>
          <p:cNvPr id="3" name="Content Placeholder 2"/>
          <p:cNvSpPr>
            <a:spLocks noGrp="1"/>
          </p:cNvSpPr>
          <p:nvPr>
            <p:ph idx="1"/>
          </p:nvPr>
        </p:nvSpPr>
        <p:spPr/>
        <p:txBody>
          <a:bodyPr/>
          <a:lstStyle/>
          <a:p>
            <a:r>
              <a:rPr lang="en-GB" dirty="0"/>
              <a:t>The wolves were the most popular animal in our group many of us tried to make them howl</a:t>
            </a:r>
          </a:p>
          <a:p>
            <a:r>
              <a:rPr lang="en-GB" dirty="0"/>
              <a:t>All of us failed.</a:t>
            </a:r>
          </a:p>
          <a:p>
            <a:r>
              <a:rPr lang="en-GB" dirty="0"/>
              <a:t>The most probable explanation into this reason is simply due to the fact they only reacts to the calls of other wolfs</a:t>
            </a:r>
          </a:p>
          <a:p>
            <a:pPr marL="137160" indent="0">
              <a:buNone/>
            </a:pPr>
            <a:endParaRPr lang="en-GB" dirty="0"/>
          </a:p>
        </p:txBody>
      </p:sp>
      <p:pic>
        <p:nvPicPr>
          <p:cNvPr id="8194" name="Picture 2" descr="P:\Year 6\Dartmoor Zoo\IMG_06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6918" y="4121696"/>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49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lstStyle/>
          <a:p>
            <a:r>
              <a:rPr lang="en-GB" dirty="0"/>
              <a:t>Lynx</a:t>
            </a:r>
          </a:p>
        </p:txBody>
      </p:sp>
      <p:sp>
        <p:nvSpPr>
          <p:cNvPr id="7" name="Content Placeholder 6"/>
          <p:cNvSpPr>
            <a:spLocks noGrp="1"/>
          </p:cNvSpPr>
          <p:nvPr>
            <p:ph idx="1"/>
          </p:nvPr>
        </p:nvSpPr>
        <p:spPr/>
        <p:txBody>
          <a:bodyPr/>
          <a:lstStyle/>
          <a:p>
            <a:r>
              <a:rPr lang="en-GB" dirty="0"/>
              <a:t>One of the lynx’s escaped the zoo back in 2016 as it was at the stage of its life where  it was searching for a mate. The lynx has really pointy ears for hearing and it is kind of fast as well and it </a:t>
            </a:r>
            <a:r>
              <a:rPr lang="en-GB" dirty="0" err="1"/>
              <a:t>bury’s</a:t>
            </a:r>
            <a:r>
              <a:rPr lang="en-GB" dirty="0"/>
              <a:t> its food</a:t>
            </a:r>
          </a:p>
          <a:p>
            <a:endParaRPr lang="en-GB" dirty="0"/>
          </a:p>
          <a:p>
            <a:endParaRPr lang="en-GB" dirty="0"/>
          </a:p>
          <a:p>
            <a:pPr marL="137160" indent="0">
              <a:buNone/>
            </a:pPr>
            <a:endParaRPr lang="en-GB" dirty="0"/>
          </a:p>
        </p:txBody>
      </p:sp>
      <p:pic>
        <p:nvPicPr>
          <p:cNvPr id="9219" name="Picture 3" descr="P:\Year 6\Dartmoor Zoo\IMG_09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147" y="3855889"/>
            <a:ext cx="4019355" cy="300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823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169</TotalTime>
  <Words>368</Words>
  <Application>Microsoft Office PowerPoint</Application>
  <PresentationFormat>On-screen Show (4:3)</PresentationFormat>
  <Paragraphs>25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Book Antiqua</vt:lpstr>
      <vt:lpstr>Lucida Sans</vt:lpstr>
      <vt:lpstr>Wingdings</vt:lpstr>
      <vt:lpstr>Wingdings 2</vt:lpstr>
      <vt:lpstr>Wingdings 3</vt:lpstr>
      <vt:lpstr>Apex</vt:lpstr>
      <vt:lpstr>Dartmoor Zoo</vt:lpstr>
      <vt:lpstr>What Happened</vt:lpstr>
      <vt:lpstr>Tigers</vt:lpstr>
      <vt:lpstr>Meerkats </vt:lpstr>
      <vt:lpstr>LIONS AND LIONNESSESS</vt:lpstr>
      <vt:lpstr>otters</vt:lpstr>
      <vt:lpstr>Bear</vt:lpstr>
      <vt:lpstr>Wolves </vt:lpstr>
      <vt:lpstr>Lynx</vt:lpstr>
      <vt:lpstr>Reptiles/bugs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Dartmoor Zoo</dc:title>
  <dc:creator>Year 2</dc:creator>
  <cp:lastModifiedBy>Louise Colley</cp:lastModifiedBy>
  <cp:revision>20</cp:revision>
  <dcterms:created xsi:type="dcterms:W3CDTF">2019-06-18T08:17:52Z</dcterms:created>
  <dcterms:modified xsi:type="dcterms:W3CDTF">2019-06-20T10:31:16Z</dcterms:modified>
</cp:coreProperties>
</file>