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8F10-67DF-4DC1-A4DC-B358682EA15A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260B-703C-44B7-8004-16BF7D1390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8F10-67DF-4DC1-A4DC-B358682EA15A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260B-703C-44B7-8004-16BF7D1390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8F10-67DF-4DC1-A4DC-B358682EA15A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260B-703C-44B7-8004-16BF7D1390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8F10-67DF-4DC1-A4DC-B358682EA15A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260B-703C-44B7-8004-16BF7D1390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8F10-67DF-4DC1-A4DC-B358682EA15A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260B-703C-44B7-8004-16BF7D1390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8F10-67DF-4DC1-A4DC-B358682EA15A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260B-703C-44B7-8004-16BF7D1390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8F10-67DF-4DC1-A4DC-B358682EA15A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260B-703C-44B7-8004-16BF7D1390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8F10-67DF-4DC1-A4DC-B358682EA15A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260B-703C-44B7-8004-16BF7D1390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8F10-67DF-4DC1-A4DC-B358682EA15A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260B-703C-44B7-8004-16BF7D1390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8F10-67DF-4DC1-A4DC-B358682EA15A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260B-703C-44B7-8004-16BF7D13901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8F10-67DF-4DC1-A4DC-B358682EA15A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18260B-703C-44B7-8004-16BF7D13901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518260B-703C-44B7-8004-16BF7D139019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5698F10-67DF-4DC1-A4DC-B358682EA15A}" type="datetimeFigureOut">
              <a:rPr lang="en-GB" smtClean="0"/>
              <a:t>20/06/2019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.uk/url?sa=i&amp;rct=j&amp;q=&amp;esrc=s&amp;source=images&amp;cd=&amp;cad=rja&amp;uact=8&amp;ved=&amp;url=https://twitter.com/DevonHockey/status/1086187263564939264&amp;psig=AOvVaw18wqoftw5l6uKNQVvIqZl5&amp;ust=156093863215443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Junior Life Skills.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Zak &amp; Ava</a:t>
            </a:r>
            <a:r>
              <a:rPr lang="en-GB" b="1" i="1" u="sn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793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Bull Point.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arrived at Bull Point, we sat down and ate our lunch. After that we as a school played a game of football then Penny Cross Primary came too. We were then placed into different groups.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6012160" y="271962"/>
            <a:ext cx="1368152" cy="10081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]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3124943" y="271962"/>
            <a:ext cx="1368152" cy="10081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98" name="Picture 2" descr="Image result for bull point plymouth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89040"/>
            <a:ext cx="748512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69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u="sng" dirty="0"/>
              <a:t>RNLI.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i="1" dirty="0"/>
              <a:t>The RNLI stands for The Royal National Lifeboat Institution. The RNLI specialise in helping those who can not help themselves at sea. If there is a problem that The RNLI can not deal with then </a:t>
            </a:r>
          </a:p>
          <a:p>
            <a:pPr marL="0" indent="0">
              <a:buNone/>
            </a:pPr>
            <a:r>
              <a:rPr lang="en-GB" b="1" i="1" dirty="0"/>
              <a:t>They will contact 999 or 112.</a:t>
            </a:r>
          </a:p>
        </p:txBody>
      </p:sp>
      <p:pic>
        <p:nvPicPr>
          <p:cNvPr id="4" name="Picture 3" descr="P:\Year 6\JLS photos\IMG_11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966836"/>
            <a:ext cx="5940152" cy="287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53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u="sng" dirty="0"/>
              <a:t>Railway Safety.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dirty="0"/>
              <a:t>Two Great Western Railway workers came in to teach us the importance of being safe when at a railway station. They told us that we would get £1000 fine for </a:t>
            </a:r>
            <a:r>
              <a:rPr lang="en-GB" dirty="0" err="1"/>
              <a:t>tresspassing</a:t>
            </a:r>
            <a:r>
              <a:rPr lang="en-GB" dirty="0"/>
              <a:t>.</a:t>
            </a:r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164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u="sng" dirty="0"/>
              <a:t>Internet Safety.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389529"/>
          </a:xfrm>
        </p:spPr>
        <p:txBody>
          <a:bodyPr/>
          <a:lstStyle/>
          <a:p>
            <a:pPr marL="137160" indent="0">
              <a:buNone/>
            </a:pPr>
            <a:r>
              <a:rPr lang="en-GB" dirty="0"/>
              <a:t>We learnt how to be safer whilst on the Internet and we had to answer a series of questions in boxes labelled A,B and C. Each questions was connected to a certain word. </a:t>
            </a:r>
          </a:p>
        </p:txBody>
      </p:sp>
    </p:spTree>
    <p:extLst>
      <p:ext uri="{BB962C8B-B14F-4D97-AF65-F5344CB8AC3E}">
        <p14:creationId xmlns:p14="http://schemas.microsoft.com/office/powerpoint/2010/main" val="404804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102</TotalTime>
  <Words>177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</vt:lpstr>
      <vt:lpstr>Adjacency</vt:lpstr>
      <vt:lpstr>Junior Life Skills.</vt:lpstr>
      <vt:lpstr>Bull Point.</vt:lpstr>
      <vt:lpstr>RNLI.</vt:lpstr>
      <vt:lpstr>Railway Safety.</vt:lpstr>
      <vt:lpstr>Internet Safety.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Junior  Life Skills</dc:title>
  <dc:creator>Ava Goves</dc:creator>
  <cp:lastModifiedBy>Louise Colley</cp:lastModifiedBy>
  <cp:revision>15</cp:revision>
  <dcterms:created xsi:type="dcterms:W3CDTF">2019-06-18T08:21:13Z</dcterms:created>
  <dcterms:modified xsi:type="dcterms:W3CDTF">2019-06-20T10:38:17Z</dcterms:modified>
</cp:coreProperties>
</file>