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9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6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01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6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5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1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C3BB-1AC5-4520-B878-FD2C461CB813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403F-1CDA-4AF4-A0DB-0D0BF8512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2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u="sng" dirty="0"/>
              <a:t>Dartmoor zoo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Connell and </a:t>
            </a:r>
            <a:r>
              <a:rPr lang="en-GB" dirty="0" err="1"/>
              <a:t>Logan.E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67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GB" i="1" u="sng" dirty="0"/>
              <a:t>Meer Cats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0999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First of all we saw Meer cats, we learnt facts about them such as what they eat, family sizes and how they hunt.</a:t>
            </a:r>
          </a:p>
          <a:p>
            <a:pPr marL="0" indent="0">
              <a:buNone/>
            </a:pPr>
            <a:r>
              <a:rPr lang="en-GB" i="1" dirty="0"/>
              <a:t>They eat things like chopped up cucumber and carrots. They live in family's as big as 1 mother and 2 children. They sneak up on their prey to hunt.</a:t>
            </a:r>
          </a:p>
        </p:txBody>
      </p:sp>
      <p:pic>
        <p:nvPicPr>
          <p:cNvPr id="1026" name="Picture 2" descr="P:\Year 6\Dartmoor Zoo\IMG_0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40" y="4725145"/>
            <a:ext cx="285556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6306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7856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GB" sz="5400" i="1" u="sng" dirty="0"/>
              <a:t>lionesses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i="1" dirty="0"/>
              <a:t>We saw Lionesses they mostly slept but things we already know are they eat meat (they are carnivores) they also bite out their own fur.</a:t>
            </a:r>
          </a:p>
        </p:txBody>
      </p:sp>
      <p:pic>
        <p:nvPicPr>
          <p:cNvPr id="2050" name="Picture 2" descr="P:\Year 6\Dartmoor Zoo\IMG_0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26" y="319641"/>
            <a:ext cx="56166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7200" i="1" u="sng" dirty="0"/>
              <a:t>Otter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000" i="1" dirty="0"/>
              <a:t>We also saw Otters we learnt that they have 2 layers of fur to keep them warm and 1 is waterproof. They also have very sharp claws so they can dig and climb up trees to get away from their hunter. If there are more than 2 Otters they are probably a family. They choose a favourite pebble and make it really soft to give to youngsters.</a:t>
            </a:r>
          </a:p>
        </p:txBody>
      </p:sp>
      <p:pic>
        <p:nvPicPr>
          <p:cNvPr id="3074" name="Picture 2" descr="P:\Year 6\Dartmoor Zoo\IMG_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6886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i="1" u="sng" dirty="0"/>
              <a:t>Bears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We also met  Haley (a Grizzly Bear) and this is what we learnt. During hibernation they are  always half asleep and half awake  to eat and sleep. They are also carnivores . She is also the oldest bear in captivity with an age of  33. </a:t>
            </a:r>
          </a:p>
          <a:p>
            <a:r>
              <a:rPr lang="en-GB" sz="2400" dirty="0"/>
              <a:t>They  also like honey.</a:t>
            </a:r>
          </a:p>
        </p:txBody>
      </p:sp>
      <p:pic>
        <p:nvPicPr>
          <p:cNvPr id="4098" name="Picture 2" descr="P:\Year 6\Dartmoor Zoo\IMG_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9851" y="728702"/>
            <a:ext cx="58326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14" y="332653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GB" sz="4000" i="1" u="sng" dirty="0"/>
              <a:t>LYNX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332653"/>
            <a:ext cx="5111750" cy="58531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 saw Lynx’s and these are the facts. Lynx's are a type of big cat with long legs and whiskers. They are carnivores (</a:t>
            </a:r>
            <a:r>
              <a:rPr lang="en-GB" sz="2000"/>
              <a:t>they eat meat). </a:t>
            </a:r>
            <a:endParaRPr lang="en-GB" sz="2000" dirty="0"/>
          </a:p>
        </p:txBody>
      </p:sp>
      <p:pic>
        <p:nvPicPr>
          <p:cNvPr id="5122" name="Picture 2" descr="P:\Year 6\Dartmoor Zoo\IMG_0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6" y="332654"/>
            <a:ext cx="5112568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:\Year 6\Dartmoor Zoo\IMG_0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4"/>
            <a:ext cx="5112568" cy="57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4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256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Dartmoor zoo</vt:lpstr>
      <vt:lpstr>Meer Cats</vt:lpstr>
      <vt:lpstr>lionesses</vt:lpstr>
      <vt:lpstr>Otter</vt:lpstr>
      <vt:lpstr>Bears</vt:lpstr>
      <vt:lpstr>LYNX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Cavan Watton</dc:creator>
  <cp:lastModifiedBy>Louise Colley</cp:lastModifiedBy>
  <cp:revision>12</cp:revision>
  <dcterms:created xsi:type="dcterms:W3CDTF">2019-06-18T08:23:30Z</dcterms:created>
  <dcterms:modified xsi:type="dcterms:W3CDTF">2019-06-20T10:29:41Z</dcterms:modified>
</cp:coreProperties>
</file>