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DD2A-9243-441C-A368-05AF4C3A3A14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EB773-B669-4C35-B65D-BF2A6418293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DD2A-9243-441C-A368-05AF4C3A3A14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EB773-B669-4C35-B65D-BF2A6418293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DD2A-9243-441C-A368-05AF4C3A3A14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EB773-B669-4C35-B65D-BF2A6418293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DD2A-9243-441C-A368-05AF4C3A3A14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EB773-B669-4C35-B65D-BF2A6418293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DD2A-9243-441C-A368-05AF4C3A3A14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EB773-B669-4C35-B65D-BF2A6418293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DD2A-9243-441C-A368-05AF4C3A3A14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EB773-B669-4C35-B65D-BF2A6418293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DD2A-9243-441C-A368-05AF4C3A3A14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EB773-B669-4C35-B65D-BF2A6418293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DD2A-9243-441C-A368-05AF4C3A3A14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EB773-B669-4C35-B65D-BF2A6418293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DD2A-9243-441C-A368-05AF4C3A3A14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EB773-B669-4C35-B65D-BF2A6418293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DD2A-9243-441C-A368-05AF4C3A3A14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EB773-B669-4C35-B65D-BF2A641829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DD2A-9243-441C-A368-05AF4C3A3A14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5EB773-B669-4C35-B65D-BF2A6418293F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25EB773-B669-4C35-B65D-BF2A6418293F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7F2DD2A-9243-441C-A368-05AF4C3A3A14}" type="datetimeFigureOut">
              <a:rPr lang="en-GB" smtClean="0"/>
              <a:t>20/06/2019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412776"/>
            <a:ext cx="8229600" cy="1828800"/>
          </a:xfrm>
        </p:spPr>
        <p:txBody>
          <a:bodyPr>
            <a:normAutofit/>
          </a:bodyPr>
          <a:lstStyle/>
          <a:p>
            <a:r>
              <a:rPr lang="en-GB" sz="7200" dirty="0">
                <a:solidFill>
                  <a:schemeClr val="accent5">
                    <a:lumMod val="75000"/>
                  </a:schemeClr>
                </a:solidFill>
              </a:rPr>
              <a:t>Junior life skills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7200" dirty="0"/>
              <a:t>By Ellie Hollis </a:t>
            </a:r>
          </a:p>
        </p:txBody>
      </p:sp>
    </p:spTree>
    <p:extLst>
      <p:ext uri="{BB962C8B-B14F-4D97-AF65-F5344CB8AC3E}">
        <p14:creationId xmlns:p14="http://schemas.microsoft.com/office/powerpoint/2010/main" val="943317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Bull point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GB" sz="4400" dirty="0">
                <a:solidFill>
                  <a:srgbClr val="92D050"/>
                </a:solidFill>
              </a:rPr>
              <a:t>When we arrived at bull point we went onto the football field and ate our lunch and when the other school came we played a game of football . </a:t>
            </a:r>
          </a:p>
          <a:p>
            <a:pPr marL="114300" indent="0">
              <a:buNone/>
            </a:pPr>
            <a:r>
              <a:rPr lang="en-GB" sz="4400" dirty="0">
                <a:solidFill>
                  <a:srgbClr val="FFFF00"/>
                </a:solidFill>
              </a:rPr>
              <a:t>Weston mill v</a:t>
            </a:r>
            <a:r>
              <a:rPr lang="en-GB" sz="4400" dirty="0">
                <a:solidFill>
                  <a:srgbClr val="800080"/>
                </a:solidFill>
              </a:rPr>
              <a:t>s penny cross </a:t>
            </a:r>
            <a:endParaRPr lang="en-GB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66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Groups</a:t>
            </a:r>
            <a:r>
              <a:rPr lang="en-GB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GB" sz="4000" dirty="0">
                <a:solidFill>
                  <a:srgbClr val="000099"/>
                </a:solidFill>
              </a:rPr>
              <a:t>When we had played a game of football a lady from the RN ( Royal Navy) . We were split into groups of ten and we were given bright neon green bibs and we had to wear them the whole day . We had a Royal Navy person take us to our activities and then when the whistle blew they came and got us and took us to the next activity </a:t>
            </a:r>
          </a:p>
        </p:txBody>
      </p:sp>
    </p:spTree>
    <p:extLst>
      <p:ext uri="{BB962C8B-B14F-4D97-AF65-F5344CB8AC3E}">
        <p14:creationId xmlns:p14="http://schemas.microsoft.com/office/powerpoint/2010/main" val="3426604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u="sng" dirty="0">
                <a:latin typeface="Algerian" panose="04020705040A02060702" pitchFamily="82" charset="0"/>
              </a:rPr>
              <a:t>Activities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GB" sz="3600" dirty="0"/>
              <a:t>we had a variety of people come in and teach us so many activities for </a:t>
            </a:r>
            <a:r>
              <a:rPr lang="en-GB" sz="3600" dirty="0" err="1"/>
              <a:t>e.g</a:t>
            </a:r>
            <a:r>
              <a:rPr lang="en-GB" sz="3600" dirty="0"/>
              <a:t>  </a:t>
            </a:r>
          </a:p>
          <a:p>
            <a:pPr marL="114300" indent="0">
              <a:buNone/>
            </a:pPr>
            <a:r>
              <a:rPr lang="en-GB" sz="3600" dirty="0"/>
              <a:t>.  Medical teachers,  they taught us how to do  CPR .</a:t>
            </a:r>
          </a:p>
          <a:p>
            <a:pPr marL="114300" indent="0">
              <a:buNone/>
            </a:pPr>
            <a:r>
              <a:rPr lang="en-GB" sz="3600" dirty="0"/>
              <a:t>. GWR people taught us how to behave around trains . </a:t>
            </a:r>
          </a:p>
          <a:p>
            <a:pPr marL="114300" indent="0">
              <a:buNone/>
            </a:pPr>
            <a:r>
              <a:rPr lang="en-GB" sz="3600" dirty="0"/>
              <a:t>And many others like </a:t>
            </a:r>
          </a:p>
          <a:p>
            <a:pPr marL="114300" indent="0">
              <a:buNone/>
            </a:pPr>
            <a:r>
              <a:rPr lang="en-GB" sz="3600" dirty="0"/>
              <a:t>Fire </a:t>
            </a:r>
            <a:r>
              <a:rPr lang="en-GB" sz="3600" dirty="0" err="1"/>
              <a:t>saftey</a:t>
            </a:r>
            <a:r>
              <a:rPr lang="en-GB" sz="3600" dirty="0"/>
              <a:t> , life caravan man , city bus people , electricity and  RNLI  people  (  Royal National Lifeboat Institution) </a:t>
            </a:r>
          </a:p>
        </p:txBody>
      </p:sp>
    </p:spTree>
    <p:extLst>
      <p:ext uri="{BB962C8B-B14F-4D97-AF65-F5344CB8AC3E}">
        <p14:creationId xmlns:p14="http://schemas.microsoft.com/office/powerpoint/2010/main" val="42340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GB" sz="3200" dirty="0">
                <a:solidFill>
                  <a:srgbClr val="00B0F0"/>
                </a:solidFill>
              </a:rPr>
              <a:t>When we went to the city bus we got to open and close the doors of the bus . We also got a envelope with free bus tickets in </a:t>
            </a:r>
            <a:r>
              <a:rPr lang="en-GB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6894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30</TotalTime>
  <Words>213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Algerian</vt:lpstr>
      <vt:lpstr>Arial</vt:lpstr>
      <vt:lpstr>Calibri</vt:lpstr>
      <vt:lpstr>Cambria</vt:lpstr>
      <vt:lpstr>Adjacency</vt:lpstr>
      <vt:lpstr>Junior life skills </vt:lpstr>
      <vt:lpstr>Bull point .</vt:lpstr>
      <vt:lpstr>Groups </vt:lpstr>
      <vt:lpstr>Activities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Junior life skills</dc:title>
  <dc:creator>Year 2</dc:creator>
  <cp:lastModifiedBy>Louise Colley</cp:lastModifiedBy>
  <cp:revision>5</cp:revision>
  <dcterms:created xsi:type="dcterms:W3CDTF">2019-06-18T10:43:18Z</dcterms:created>
  <dcterms:modified xsi:type="dcterms:W3CDTF">2019-06-20T10:37:13Z</dcterms:modified>
</cp:coreProperties>
</file>